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</a:rPr>
              <a:t>Парашют для СС</a:t>
            </a:r>
            <a:endParaRPr lang="ru-RU"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813</Words>
  <Application>Microsoft Office PowerPoint</Application>
  <PresentationFormat>Широкоэкранный</PresentationFormat>
  <Paragraphs>162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44</cp:revision>
  <dcterms:created xsi:type="dcterms:W3CDTF">2021-05-12T12:31:56Z</dcterms:created>
  <dcterms:modified xsi:type="dcterms:W3CDTF">2021-10-21T07:15:39Z</dcterms:modified>
</cp:coreProperties>
</file>